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9" r:id="rId3"/>
    <p:sldId id="270" r:id="rId4"/>
    <p:sldId id="271" r:id="rId5"/>
    <p:sldId id="278" r:id="rId6"/>
    <p:sldId id="273" r:id="rId7"/>
    <p:sldId id="263" r:id="rId8"/>
    <p:sldId id="274" r:id="rId9"/>
    <p:sldId id="275" r:id="rId10"/>
    <p:sldId id="279" r:id="rId11"/>
    <p:sldId id="27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386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372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015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15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954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3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004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096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69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826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924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800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226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4870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6858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8838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793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0</Words>
  <Application>Microsoft Office PowerPoint</Application>
  <PresentationFormat>On-screen Show (4:3)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Jaime Medina</dc:creator>
  <cp:lastModifiedBy>Jaime Medina</cp:lastModifiedBy>
  <cp:revision>5</cp:revision>
  <dcterms:created xsi:type="dcterms:W3CDTF">2014-04-30T17:40:27Z</dcterms:created>
  <dcterms:modified xsi:type="dcterms:W3CDTF">2014-05-06T16:13:16Z</dcterms:modified>
</cp:coreProperties>
</file>

<file path=docProps/thumbnail.jpeg>
</file>